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92" r:id="rId4"/>
    <p:sldId id="293" r:id="rId5"/>
    <p:sldId id="295" r:id="rId6"/>
    <p:sldId id="296" r:id="rId7"/>
    <p:sldId id="281" r:id="rId8"/>
    <p:sldId id="261" r:id="rId9"/>
    <p:sldId id="283" r:id="rId10"/>
    <p:sldId id="263" r:id="rId11"/>
    <p:sldId id="264" r:id="rId12"/>
    <p:sldId id="284" r:id="rId13"/>
    <p:sldId id="260" r:id="rId14"/>
    <p:sldId id="285" r:id="rId15"/>
    <p:sldId id="265" r:id="rId16"/>
    <p:sldId id="286" r:id="rId17"/>
    <p:sldId id="280" r:id="rId18"/>
    <p:sldId id="274" r:id="rId19"/>
    <p:sldId id="290" r:id="rId20"/>
    <p:sldId id="276" r:id="rId21"/>
    <p:sldId id="289" r:id="rId22"/>
    <p:sldId id="277" r:id="rId23"/>
    <p:sldId id="287" r:id="rId24"/>
    <p:sldId id="288" r:id="rId25"/>
    <p:sldId id="269" r:id="rId26"/>
    <p:sldId id="268" r:id="rId27"/>
    <p:sldId id="270" r:id="rId28"/>
    <p:sldId id="271" r:id="rId29"/>
    <p:sldId id="279" r:id="rId30"/>
    <p:sldId id="298" r:id="rId31"/>
    <p:sldId id="272" r:id="rId32"/>
    <p:sldId id="2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8A111-4C1A-4594-BC07-0F9D0F011914}" v="1" dt="2019-06-30T17:21:00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1" d="100"/>
          <a:sy n="61" d="100"/>
        </p:scale>
        <p:origin x="7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D5F8B589-A3CC-4440-97DC-D1F6C3804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00" r="524" b="47000"/>
          <a:stretch/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="" xmlns:a16="http://schemas.microsoft.com/office/drawing/2014/main" id="{F0CBECA8-96FA-4680-BC7B-4E94188D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5" b="162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="" xmlns:a16="http://schemas.microsoft.com/office/drawing/2014/main" id="{51978EF2-F1C2-4F4E-81A7-1C8CE5E79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16" y="327164"/>
            <a:ext cx="11324352" cy="62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5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DML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MANIPULATION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4175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mage result for DML COMMAND IMAGES"/>
          <p:cNvSpPr>
            <a:spLocks noChangeAspect="1" noChangeArrowheads="1"/>
          </p:cNvSpPr>
          <p:nvPr/>
        </p:nvSpPr>
        <p:spPr bwMode="auto">
          <a:xfrm>
            <a:off x="250167" y="-207525"/>
            <a:ext cx="7932135" cy="79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4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TCL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(TRANSACTION CONTROL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568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0767ACF-C3D9-4EF2-A162-813EE9281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58" b="207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5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24622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CONTROL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328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4"/>
          <a:stretch/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99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B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4F931F7-E1A4-4CB8-8E2D-74D654B6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4" y="480060"/>
            <a:ext cx="11029527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8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B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="" xmlns:a16="http://schemas.microsoft.com/office/drawing/2014/main" id="{0F7B24F2-A157-4F21-B6A9-C2808E641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5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1" y="239001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Contents Covered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Introduction of Database and SQL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Classification of SQL                                                                    -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Bhanu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DQL, DDL, DML                                                                            -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Chandu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TCL, DCL, Aggregate Functions                                                  -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Akhil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 By, Order By and Having                                                 -Sai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Joins and Conclusion                                                                   -Vasthav</a:t>
            </a:r>
          </a:p>
        </p:txBody>
      </p:sp>
    </p:spTree>
    <p:extLst>
      <p:ext uri="{BB962C8B-B14F-4D97-AF65-F5344CB8AC3E}">
        <p14:creationId xmlns:p14="http://schemas.microsoft.com/office/powerpoint/2010/main" val="792287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7B226DF-1D0D-4112-9409-6396B04D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85" y="643467"/>
            <a:ext cx="108782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F8CAE060-8F7F-4D58-8601-CA6CCCB2A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60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9FF99BD-075F-4761-A995-6FC574BD25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7B21A54-9BA3-4EA9-B460-5A829ADD90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FA8F714-B9D8-488A-8CCA-E9948FF913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BC43AF92-A682-4688-BB30-74022D6C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582" y="649075"/>
            <a:ext cx="10775698" cy="55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19549" y="2242121"/>
            <a:ext cx="234391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JOINS</a:t>
            </a:r>
            <a:endParaRPr lang="en-US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354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4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86A3C849-5DEF-4136-9356-7A945297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6" y="643467"/>
            <a:ext cx="108151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4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4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="" xmlns:a16="http://schemas.microsoft.com/office/drawing/2014/main" id="{96DB74BE-2A99-4A4A-BCF7-5EA6476C4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="" xmlns:a16="http://schemas.microsoft.com/office/drawing/2014/main" id="{DC4BF4A7-7452-4BF9-A54A-E18A1B867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7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="" xmlns:a16="http://schemas.microsoft.com/office/drawing/2014/main" id="{303E9F44-15C7-4D47-A041-00DE37C0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6" y="643467"/>
            <a:ext cx="89137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65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D95CC9FF-4C41-4E2D-A787-EFD6B1CA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837545"/>
            <a:ext cx="10650747" cy="54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56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D95CC9FF-4C41-4E2D-A787-EFD6B1CA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837545"/>
            <a:ext cx="10650747" cy="5456081"/>
          </a:xfrm>
          <a:prstGeom prst="rect">
            <a:avLst/>
          </a:prstGeom>
        </p:spPr>
      </p:pic>
      <p:pic>
        <p:nvPicPr>
          <p:cNvPr id="5" name="Picture 2" descr="Image result for self join in sql example employee mana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9" y="753231"/>
            <a:ext cx="11115899" cy="55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1268" y="480060"/>
            <a:ext cx="2908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 JOIN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496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B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What is a database</a:t>
            </a:r>
          </a:p>
          <a:p>
            <a:r>
              <a:rPr lang="en-US"/>
              <a:t>Database is a organized collection of data. For example a database of a college would be having a collection of data such as –</a:t>
            </a:r>
            <a:br>
              <a:rPr lang="en-US"/>
            </a:br>
            <a:r>
              <a:rPr lang="en-US"/>
              <a:t>1. Personal records of Students</a:t>
            </a:r>
            <a:br>
              <a:rPr lang="en-US"/>
            </a:br>
            <a:r>
              <a:rPr lang="en-US"/>
              <a:t>2. Students performance history</a:t>
            </a:r>
            <a:br>
              <a:rPr lang="en-US"/>
            </a:br>
            <a:r>
              <a:rPr lang="en-US"/>
              <a:t>3. Teachers data</a:t>
            </a:r>
            <a:br>
              <a:rPr lang="en-US"/>
            </a:br>
            <a:r>
              <a:rPr lang="en-US"/>
              <a:t>4. Financial department data etc.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2766" y="729573"/>
            <a:ext cx="9601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is a database</a:t>
            </a:r>
          </a:p>
          <a:p>
            <a:r>
              <a:rPr lang="en-US" sz="3200" dirty="0"/>
              <a:t>Database is a organized collection of data. For example a database of a college would be having a collection of data such as –</a:t>
            </a:r>
            <a:br>
              <a:rPr lang="en-US" sz="3200" dirty="0"/>
            </a:br>
            <a:r>
              <a:rPr lang="en-US" sz="3200" dirty="0"/>
              <a:t>1. Personal records of Students</a:t>
            </a:r>
            <a:br>
              <a:rPr lang="en-US" sz="3200" dirty="0"/>
            </a:br>
            <a:r>
              <a:rPr lang="en-US" sz="3200" dirty="0"/>
              <a:t>2. Students performance history</a:t>
            </a:r>
            <a:br>
              <a:rPr lang="en-US" sz="3200" dirty="0"/>
            </a:br>
            <a:r>
              <a:rPr lang="en-US" sz="3200" dirty="0"/>
              <a:t>3. Teachers data</a:t>
            </a:r>
            <a:br>
              <a:rPr lang="en-US" sz="3200" dirty="0"/>
            </a:br>
            <a:r>
              <a:rPr lang="en-US" sz="3200" dirty="0"/>
              <a:t>4. Financial department data etc.</a:t>
            </a:r>
          </a:p>
        </p:txBody>
      </p:sp>
    </p:spTree>
    <p:extLst>
      <p:ext uri="{BB962C8B-B14F-4D97-AF65-F5344CB8AC3E}">
        <p14:creationId xmlns:p14="http://schemas.microsoft.com/office/powerpoint/2010/main" val="2115852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19763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One limitation of SQL is that relations must have a fixed set of columns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We came to know about commands used in SQL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SQL is also used to control access restrictions to the database or to parts of it</a:t>
            </a: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3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921B76B0-02A0-49FF-9D9D-2B26765C8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46" b="27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2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7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keyboard&#10;&#10;Description generated with high confidence">
            <a:extLst>
              <a:ext uri="{FF2B5EF4-FFF2-40B4-BE49-F238E27FC236}">
                <a16:creationId xmlns="" xmlns:a16="http://schemas.microsoft.com/office/drawing/2014/main" id="{1CD170FE-23A7-4680-AE8B-A36889E61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2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B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What is a database</a:t>
            </a:r>
          </a:p>
          <a:p>
            <a:r>
              <a:rPr lang="en-US"/>
              <a:t>Database is a organized collection of data. For example a database of a college would be having a collection of data such as –</a:t>
            </a:r>
            <a:br>
              <a:rPr lang="en-US"/>
            </a:br>
            <a:r>
              <a:rPr lang="en-US"/>
              <a:t>1. Personal records of Students</a:t>
            </a:r>
            <a:br>
              <a:rPr lang="en-US"/>
            </a:br>
            <a:r>
              <a:rPr lang="en-US"/>
              <a:t>2. Students performance history</a:t>
            </a:r>
            <a:br>
              <a:rPr lang="en-US"/>
            </a:br>
            <a:r>
              <a:rPr lang="en-US"/>
              <a:t>3. Teachers data</a:t>
            </a:r>
            <a:br>
              <a:rPr lang="en-US"/>
            </a:br>
            <a:r>
              <a:rPr lang="en-US"/>
              <a:t>4. Financial department data etc.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1740" y="1000514"/>
            <a:ext cx="1076851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Database Management System (DBMS)</a:t>
            </a:r>
          </a:p>
          <a:p>
            <a:r>
              <a:rPr lang="en-US" sz="2800" dirty="0"/>
              <a:t>A database management system is a software application which is used for managing different databases. It helps us to create and manage database. With the help of DBMS we take care following tasks –</a:t>
            </a:r>
            <a:br>
              <a:rPr lang="en-US" sz="2800" dirty="0"/>
            </a:br>
            <a:r>
              <a:rPr lang="en-US" sz="2800" dirty="0"/>
              <a:t>1. Data Security</a:t>
            </a:r>
            <a:br>
              <a:rPr lang="en-US" sz="2800" dirty="0"/>
            </a:br>
            <a:r>
              <a:rPr lang="en-US" sz="2800" dirty="0"/>
              <a:t>2. Data Backup</a:t>
            </a:r>
            <a:br>
              <a:rPr lang="en-US" sz="2800" dirty="0"/>
            </a:br>
            <a:r>
              <a:rPr lang="en-US" sz="2800" dirty="0"/>
              <a:t>3. Manages huge amount of data</a:t>
            </a:r>
            <a:br>
              <a:rPr lang="en-US" sz="2800" dirty="0"/>
            </a:br>
            <a:r>
              <a:rPr lang="en-US" sz="2800" dirty="0"/>
              <a:t>4. Data export &amp; import</a:t>
            </a:r>
            <a:br>
              <a:rPr lang="en-US" sz="2800" dirty="0"/>
            </a:br>
            <a:r>
              <a:rPr lang="en-US" sz="2800" dirty="0"/>
              <a:t>5. Serving multiple concurrent database requests</a:t>
            </a:r>
            <a:br>
              <a:rPr lang="en-US" sz="2800" dirty="0"/>
            </a:br>
            <a:r>
              <a:rPr lang="en-US" sz="2800" dirty="0"/>
              <a:t>6. Gives us a way to manage the data using programming languages.</a:t>
            </a:r>
          </a:p>
        </p:txBody>
      </p:sp>
    </p:spTree>
    <p:extLst>
      <p:ext uri="{BB962C8B-B14F-4D97-AF65-F5344CB8AC3E}">
        <p14:creationId xmlns:p14="http://schemas.microsoft.com/office/powerpoint/2010/main" val="416710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B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What is a database</a:t>
            </a:r>
          </a:p>
          <a:p>
            <a:r>
              <a:rPr lang="en-US"/>
              <a:t>Database is a organized collection of data. For example a database of a college would be having a collection of data such as –</a:t>
            </a:r>
            <a:br>
              <a:rPr lang="en-US"/>
            </a:br>
            <a:r>
              <a:rPr lang="en-US"/>
              <a:t>1. Personal records of Students</a:t>
            </a:r>
            <a:br>
              <a:rPr lang="en-US"/>
            </a:br>
            <a:r>
              <a:rPr lang="en-US"/>
              <a:t>2. Students performance history</a:t>
            </a:r>
            <a:br>
              <a:rPr lang="en-US"/>
            </a:br>
            <a:r>
              <a:rPr lang="en-US"/>
              <a:t>3. Teachers data</a:t>
            </a:r>
            <a:br>
              <a:rPr lang="en-US"/>
            </a:br>
            <a:r>
              <a:rPr lang="en-US"/>
              <a:t>4. Financial department data etc.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3281"/>
          <a:stretch/>
        </p:blipFill>
        <p:spPr>
          <a:xfrm>
            <a:off x="477013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B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What is a database</a:t>
            </a:r>
          </a:p>
          <a:p>
            <a:r>
              <a:rPr lang="en-US"/>
              <a:t>Database is a organized collection of data. For example a database of a college would be having a collection of data such as –</a:t>
            </a:r>
            <a:br>
              <a:rPr lang="en-US"/>
            </a:br>
            <a:r>
              <a:rPr lang="en-US"/>
              <a:t>1. Personal records of Students</a:t>
            </a:r>
            <a:br>
              <a:rPr lang="en-US"/>
            </a:br>
            <a:r>
              <a:rPr lang="en-US"/>
              <a:t>2. Students performance history</a:t>
            </a:r>
            <a:br>
              <a:rPr lang="en-US"/>
            </a:br>
            <a:r>
              <a:rPr lang="en-US"/>
              <a:t>3. Teachers data</a:t>
            </a:r>
            <a:br>
              <a:rPr lang="en-US"/>
            </a:br>
            <a:r>
              <a:rPr lang="en-US"/>
              <a:t>4. Financial department data etc.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3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1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765738"/>
            <a:ext cx="10042634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DQL </a:t>
            </a:r>
          </a:p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QUERY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17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BDB6E3E4-539C-497A-AE13-1E249C27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34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8164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DDL </a:t>
            </a:r>
          </a:p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DEFINITION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5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303</Words>
  <Application>Microsoft Office PowerPoint</Application>
  <PresentationFormat>Widescreen</PresentationFormat>
  <Paragraphs>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Contents 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Dandumenu, Vasthav</dc:creator>
  <cp:lastModifiedBy>Dandumenu, Vasthav</cp:lastModifiedBy>
  <cp:revision>177</cp:revision>
  <dcterms:created xsi:type="dcterms:W3CDTF">2013-07-15T20:26:40Z</dcterms:created>
  <dcterms:modified xsi:type="dcterms:W3CDTF">2019-07-01T09:39:20Z</dcterms:modified>
</cp:coreProperties>
</file>